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6" r:id="rId10"/>
    <p:sldId id="263" r:id="rId11"/>
    <p:sldId id="264" r:id="rId12"/>
    <p:sldId id="269" r:id="rId13"/>
    <p:sldId id="265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Ys1Q0nmaMAA/6aBlHm3aLJTsu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87F"/>
    <a:srgbClr val="A8F2F6"/>
    <a:srgbClr val="FF9393"/>
    <a:srgbClr val="E0A7F7"/>
    <a:srgbClr val="F55DFD"/>
    <a:srgbClr val="F74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11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35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55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3F4F"/>
            </a:gs>
            <a:gs pos="14000">
              <a:srgbClr val="323F4F"/>
            </a:gs>
            <a:gs pos="31000">
              <a:schemeClr val="dk2"/>
            </a:gs>
            <a:gs pos="67000">
              <a:srgbClr val="8296B0"/>
            </a:gs>
            <a:gs pos="81000">
              <a:srgbClr val="D0CECE"/>
            </a:gs>
            <a:gs pos="100000">
              <a:srgbClr val="323F4F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zh-tw.photo-ac.com/photo/26297459" TargetMode="External"/><Relationship Id="rId3" Type="http://schemas.openxmlformats.org/officeDocument/2006/relationships/hyperlink" Target="https://unsplash.com/photos/silhouette-photo-of-pagoda-uztw2giebSc" TargetMode="External"/><Relationship Id="rId7" Type="http://schemas.openxmlformats.org/officeDocument/2006/relationships/hyperlink" Target="https://zh-tw.photo-ac.com/photo/30457379?downloader_register=succe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-tw.photo-ac.com/photo/23648619" TargetMode="External"/><Relationship Id="rId11" Type="http://schemas.openxmlformats.org/officeDocument/2006/relationships/hyperlink" Target="https://zh-tw.photo-ac.com/photo/3520433" TargetMode="External"/><Relationship Id="rId5" Type="http://schemas.openxmlformats.org/officeDocument/2006/relationships/hyperlink" Target="https://unsplash.com/photos/a-bus-is-parked-on-the-side-of-the-road-_CuOk2uZXJ8" TargetMode="External"/><Relationship Id="rId10" Type="http://schemas.openxmlformats.org/officeDocument/2006/relationships/hyperlink" Target="https://zh-tw.photo-ac.com/photo/1952922" TargetMode="External"/><Relationship Id="rId4" Type="http://schemas.openxmlformats.org/officeDocument/2006/relationships/hyperlink" Target="https://unsplash.com/photos/a-group-of-people-walking-down-a-long-hallway-71U-ui-U3aw" TargetMode="External"/><Relationship Id="rId9" Type="http://schemas.openxmlformats.org/officeDocument/2006/relationships/hyperlink" Target="https://zh-tw.photo-ac.com/photo/2549846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3767316"/>
            <a:ext cx="6096000" cy="309068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927862" y="2013466"/>
            <a:ext cx="291939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旅遊紀錄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27862" y="2782907"/>
            <a:ext cx="158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EEIT10</a:t>
            </a:r>
            <a:endParaRPr sz="24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27862" y="3244572"/>
            <a:ext cx="23978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發表學員 : 何家榛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行李清單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786" y="1843041"/>
            <a:ext cx="3520931" cy="451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9998" y="1263364"/>
            <a:ext cx="2827414" cy="509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86693" y="1263364"/>
            <a:ext cx="2865520" cy="509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常用會話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310" y="1141251"/>
            <a:ext cx="3787668" cy="51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7076" y="561098"/>
            <a:ext cx="3215137" cy="5735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素材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5007342" y="1287780"/>
            <a:ext cx="3072789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剪影背景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錦市場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京都市巴士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京都巴士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HARUKA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京都火車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KIX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機場巴士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伏見稻荷大社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</a:pP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</a:pPr>
            <a:endParaRPr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118;p4">
            <a:extLst>
              <a:ext uri="{FF2B5EF4-FFF2-40B4-BE49-F238E27FC236}">
                <a16:creationId xmlns:a16="http://schemas.microsoft.com/office/drawing/2014/main" id="{CEE2BF36-F62C-450B-91FD-87D030834C8C}"/>
              </a:ext>
            </a:extLst>
          </p:cNvPr>
          <p:cNvSpPr txBox="1">
            <a:spLocks/>
          </p:cNvSpPr>
          <p:nvPr/>
        </p:nvSpPr>
        <p:spPr>
          <a:xfrm>
            <a:off x="913058" y="1287780"/>
            <a:ext cx="3072789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photoAC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</a:pP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Unsplash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</a:pP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537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720513" y="2429298"/>
            <a:ext cx="10750973" cy="99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感謝觀看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452" y="1203034"/>
            <a:ext cx="3922776" cy="2206562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製作</a:t>
            </a:r>
            <a:r>
              <a:rPr lang="zh-TW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動機</a:t>
            </a:r>
            <a:endParaRPr dirty="0"/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紀錄</a:t>
            </a:r>
            <a:endParaRPr sz="1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分享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313024" y="3717467"/>
            <a:ext cx="4021531" cy="1773936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0451" y="213221"/>
            <a:ext cx="4872366" cy="2149117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093" y="3594251"/>
            <a:ext cx="6844284" cy="3020949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35204" y="2531642"/>
            <a:ext cx="2307613" cy="4113137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使用語言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8" name="Google Shape;108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145" b="2144"/>
          <a:stretch/>
        </p:blipFill>
        <p:spPr>
          <a:xfrm>
            <a:off x="8950323" y="3429000"/>
            <a:ext cx="1905000" cy="150420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HTML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CSS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JavaScript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Bootstrap 5</a:t>
            </a:r>
            <a:endParaRPr sz="2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648" y="654891"/>
            <a:ext cx="1276350" cy="198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5544" y="645367"/>
            <a:ext cx="1362075" cy="200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0761" y="3100593"/>
            <a:ext cx="1691640" cy="183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技術支援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GitHub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Gemini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ChatGPT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w3schools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0543" y="3124411"/>
            <a:ext cx="16668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3597" y="1423749"/>
            <a:ext cx="3048000" cy="68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3197" y="296248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3875" y="964405"/>
            <a:ext cx="1700213" cy="160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製作時程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766C55D-19BA-484A-8128-62D061423E9A}"/>
              </a:ext>
            </a:extLst>
          </p:cNvPr>
          <p:cNvGrpSpPr/>
          <p:nvPr/>
        </p:nvGrpSpPr>
        <p:grpSpPr>
          <a:xfrm>
            <a:off x="3527059" y="895773"/>
            <a:ext cx="7825154" cy="5215386"/>
            <a:chOff x="3527059" y="895773"/>
            <a:chExt cx="7825154" cy="521538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2E74C46-AB15-4579-B353-CFEFE3B08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0" t="7401" r="4392" b="6892"/>
            <a:stretch/>
          </p:blipFill>
          <p:spPr>
            <a:xfrm>
              <a:off x="3527059" y="895773"/>
              <a:ext cx="7825154" cy="5215386"/>
            </a:xfrm>
            <a:prstGeom prst="round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E23C8E69-6845-4735-8992-28AAAB66433B}"/>
                </a:ext>
              </a:extLst>
            </p:cNvPr>
            <p:cNvSpPr/>
            <p:nvPr/>
          </p:nvSpPr>
          <p:spPr>
            <a:xfrm>
              <a:off x="4810735" y="2724559"/>
              <a:ext cx="4141177" cy="29893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構思</a:t>
              </a: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8B3870E2-F756-4D51-BF61-FEBD3C250AEE}"/>
                </a:ext>
              </a:extLst>
            </p:cNvPr>
            <p:cNvSpPr/>
            <p:nvPr/>
          </p:nvSpPr>
          <p:spPr>
            <a:xfrm>
              <a:off x="9281625" y="2724559"/>
              <a:ext cx="1916600" cy="2989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架構</a:t>
              </a: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61C64235-A4E5-4A2B-AA23-6CCC60D9EA55}"/>
                </a:ext>
              </a:extLst>
            </p:cNvPr>
            <p:cNvSpPr/>
            <p:nvPr/>
          </p:nvSpPr>
          <p:spPr>
            <a:xfrm>
              <a:off x="5808662" y="3943758"/>
              <a:ext cx="2773973" cy="2989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Ver1</a:t>
              </a:r>
              <a:r>
                <a:rPr lang="en-US" altLang="zh-TW" dirty="0"/>
                <a:t> 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太醜棄用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58B94F88-FF52-4459-BA5F-27F65883E9B7}"/>
                </a:ext>
              </a:extLst>
            </p:cNvPr>
            <p:cNvSpPr/>
            <p:nvPr/>
          </p:nvSpPr>
          <p:spPr>
            <a:xfrm>
              <a:off x="8582635" y="4399787"/>
              <a:ext cx="2690447" cy="2989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ver2</a:t>
              </a:r>
              <a:endPara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45E2BBCE-DEC6-4500-9FA7-5D2CDD8FA99C}"/>
                </a:ext>
              </a:extLst>
            </p:cNvPr>
            <p:cNvSpPr/>
            <p:nvPr/>
          </p:nvSpPr>
          <p:spPr>
            <a:xfrm>
              <a:off x="10328366" y="3943758"/>
              <a:ext cx="944716" cy="298938"/>
            </a:xfrm>
            <a:prstGeom prst="roundRect">
              <a:avLst/>
            </a:prstGeom>
            <a:solidFill>
              <a:srgbClr val="A8F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簡報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A5577D71-7779-46C2-9FA8-74F487C540B7}"/>
                </a:ext>
              </a:extLst>
            </p:cNvPr>
            <p:cNvSpPr/>
            <p:nvPr/>
          </p:nvSpPr>
          <p:spPr>
            <a:xfrm>
              <a:off x="3642824" y="5312607"/>
              <a:ext cx="2019422" cy="2989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ver2</a:t>
              </a:r>
              <a:endPara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13987B12-30DD-45DF-9C55-99CDCAFF46A0}"/>
                </a:ext>
              </a:extLst>
            </p:cNvPr>
            <p:cNvSpPr/>
            <p:nvPr/>
          </p:nvSpPr>
          <p:spPr>
            <a:xfrm>
              <a:off x="4061648" y="5693217"/>
              <a:ext cx="1600598" cy="298938"/>
            </a:xfrm>
            <a:prstGeom prst="roundRect">
              <a:avLst/>
            </a:prstGeom>
            <a:solidFill>
              <a:srgbClr val="A8F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簡報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F7D07950-9568-46ED-B298-D68D2D9A8310}"/>
                </a:ext>
              </a:extLst>
            </p:cNvPr>
            <p:cNvSpPr/>
            <p:nvPr/>
          </p:nvSpPr>
          <p:spPr>
            <a:xfrm>
              <a:off x="5855554" y="5696864"/>
              <a:ext cx="866042" cy="298938"/>
            </a:xfrm>
            <a:prstGeom prst="roundRect">
              <a:avLst/>
            </a:prstGeom>
            <a:solidFill>
              <a:srgbClr val="FF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發表</a:t>
              </a:r>
            </a:p>
          </p:txBody>
        </p: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54878EB1-317B-4A90-95DB-C5CD2883A47D}"/>
                </a:ext>
              </a:extLst>
            </p:cNvPr>
            <p:cNvSpPr/>
            <p:nvPr/>
          </p:nvSpPr>
          <p:spPr>
            <a:xfrm>
              <a:off x="4679636" y="3943758"/>
              <a:ext cx="982610" cy="298938"/>
            </a:xfrm>
            <a:prstGeom prst="roundRect">
              <a:avLst/>
            </a:prstGeom>
            <a:solidFill>
              <a:srgbClr val="E0A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endPara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甘特圖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70E574-1B9F-4764-9693-997FE0D4A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B8E971-0137-46F9-AED6-D5D2C026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08" y="502805"/>
            <a:ext cx="7801905" cy="585142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6428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成品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body" idx="1"/>
          </p:nvPr>
        </p:nvSpPr>
        <p:spPr>
          <a:xfrm>
            <a:off x="839788" y="1767840"/>
            <a:ext cx="3932237" cy="410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sz="28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響應式設計</a:t>
            </a:r>
            <a:endParaRPr sz="2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54DE07-8423-4376-A494-820E359E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81" y="2400660"/>
            <a:ext cx="6385022" cy="36009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2AFCD40-0CD2-49F8-96BB-C4A580546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48" y="426805"/>
            <a:ext cx="3100820" cy="5574808"/>
          </a:xfrm>
          <a:prstGeom prst="rect">
            <a:avLst/>
          </a:prstGeom>
        </p:spPr>
      </p:pic>
      <p:sp>
        <p:nvSpPr>
          <p:cNvPr id="4" name="箭號: 左-右雙向 3">
            <a:extLst>
              <a:ext uri="{FF2B5EF4-FFF2-40B4-BE49-F238E27FC236}">
                <a16:creationId xmlns:a16="http://schemas.microsoft.com/office/drawing/2014/main" id="{7AF5C037-DD8B-4C72-98C3-4F627CC9F93A}"/>
              </a:ext>
            </a:extLst>
          </p:cNvPr>
          <p:cNvSpPr/>
          <p:nvPr/>
        </p:nvSpPr>
        <p:spPr>
          <a:xfrm>
            <a:off x="6965004" y="3818414"/>
            <a:ext cx="1070043" cy="315841"/>
          </a:xfrm>
          <a:prstGeom prst="leftRightArrow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主頁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C04AC8-AE4C-4721-B327-60DA60519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40" y="186733"/>
            <a:ext cx="3574279" cy="6348346"/>
          </a:xfrm>
          <a:prstGeom prst="rect">
            <a:avLst/>
          </a:prstGeom>
        </p:spPr>
      </p:pic>
      <p:grpSp>
        <p:nvGrpSpPr>
          <p:cNvPr id="170" name="群組 169">
            <a:extLst>
              <a:ext uri="{FF2B5EF4-FFF2-40B4-BE49-F238E27FC236}">
                <a16:creationId xmlns:a16="http://schemas.microsoft.com/office/drawing/2014/main" id="{6362A3CC-F780-4E3B-9F01-6D0E794E5E4F}"/>
              </a:ext>
            </a:extLst>
          </p:cNvPr>
          <p:cNvGrpSpPr/>
          <p:nvPr/>
        </p:nvGrpSpPr>
        <p:grpSpPr>
          <a:xfrm>
            <a:off x="8387643" y="826662"/>
            <a:ext cx="2014111" cy="506453"/>
            <a:chOff x="8387643" y="826662"/>
            <a:chExt cx="2014111" cy="506453"/>
          </a:xfrm>
        </p:grpSpPr>
        <p:sp>
          <p:nvSpPr>
            <p:cNvPr id="151" name="圖說文字: 直線 150">
              <a:extLst>
                <a:ext uri="{FF2B5EF4-FFF2-40B4-BE49-F238E27FC236}">
                  <a16:creationId xmlns:a16="http://schemas.microsoft.com/office/drawing/2014/main" id="{66366F21-8A61-42DD-A6D5-11E06912EBC2}"/>
                </a:ext>
              </a:extLst>
            </p:cNvPr>
            <p:cNvSpPr/>
            <p:nvPr/>
          </p:nvSpPr>
          <p:spPr>
            <a:xfrm>
              <a:off x="8387643" y="826662"/>
              <a:ext cx="2014111" cy="506453"/>
            </a:xfrm>
            <a:prstGeom prst="borderCallout1">
              <a:avLst>
                <a:gd name="adj1" fmla="val 45373"/>
                <a:gd name="adj2" fmla="val 78"/>
                <a:gd name="adj3" fmla="val 43353"/>
                <a:gd name="adj4" fmla="val -4219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C3065271-D325-4794-8386-99700CD5083F}"/>
                </a:ext>
              </a:extLst>
            </p:cNvPr>
            <p:cNvSpPr txBox="1"/>
            <p:nvPr/>
          </p:nvSpPr>
          <p:spPr>
            <a:xfrm>
              <a:off x="8895303" y="88767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導覽列</a:t>
              </a: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493A1E81-7853-4A4C-A729-9AF777E17E0F}"/>
              </a:ext>
            </a:extLst>
          </p:cNvPr>
          <p:cNvGrpSpPr/>
          <p:nvPr/>
        </p:nvGrpSpPr>
        <p:grpSpPr>
          <a:xfrm>
            <a:off x="2240167" y="1765246"/>
            <a:ext cx="1578088" cy="485227"/>
            <a:chOff x="2237359" y="2344366"/>
            <a:chExt cx="1578088" cy="485227"/>
          </a:xfrm>
        </p:grpSpPr>
        <p:sp>
          <p:nvSpPr>
            <p:cNvPr id="155" name="圖說文字: 直線 154">
              <a:extLst>
                <a:ext uri="{FF2B5EF4-FFF2-40B4-BE49-F238E27FC236}">
                  <a16:creationId xmlns:a16="http://schemas.microsoft.com/office/drawing/2014/main" id="{5505A547-8290-45C1-8CC5-C3E47322E27D}"/>
                </a:ext>
              </a:extLst>
            </p:cNvPr>
            <p:cNvSpPr/>
            <p:nvPr/>
          </p:nvSpPr>
          <p:spPr>
            <a:xfrm rot="10800000">
              <a:off x="2237359" y="2344366"/>
              <a:ext cx="1578088" cy="485227"/>
            </a:xfrm>
            <a:prstGeom prst="borderCallout1">
              <a:avLst>
                <a:gd name="adj1" fmla="val 49769"/>
                <a:gd name="adj2" fmla="val 339"/>
                <a:gd name="adj3" fmla="val 50463"/>
                <a:gd name="adj4" fmla="val -4363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39E8EF79-F854-40CE-B153-27D5A1FFBF20}"/>
                </a:ext>
              </a:extLst>
            </p:cNvPr>
            <p:cNvSpPr txBox="1"/>
            <p:nvPr/>
          </p:nvSpPr>
          <p:spPr>
            <a:xfrm>
              <a:off x="2549350" y="23869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輪播圖</a:t>
              </a: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4A407CC6-4DEF-4536-BEC3-449AEB173A3A}"/>
              </a:ext>
            </a:extLst>
          </p:cNvPr>
          <p:cNvGrpSpPr/>
          <p:nvPr/>
        </p:nvGrpSpPr>
        <p:grpSpPr>
          <a:xfrm>
            <a:off x="8757779" y="3573206"/>
            <a:ext cx="2183262" cy="796257"/>
            <a:chOff x="8757779" y="3759601"/>
            <a:chExt cx="2183262" cy="796257"/>
          </a:xfrm>
        </p:grpSpPr>
        <p:sp>
          <p:nvSpPr>
            <p:cNvPr id="158" name="圖說文字: 直線 157">
              <a:extLst>
                <a:ext uri="{FF2B5EF4-FFF2-40B4-BE49-F238E27FC236}">
                  <a16:creationId xmlns:a16="http://schemas.microsoft.com/office/drawing/2014/main" id="{DBDE1249-09EC-479C-917B-26EFCEE2912C}"/>
                </a:ext>
              </a:extLst>
            </p:cNvPr>
            <p:cNvSpPr/>
            <p:nvPr/>
          </p:nvSpPr>
          <p:spPr>
            <a:xfrm flipV="1">
              <a:off x="8757779" y="3759601"/>
              <a:ext cx="2183262" cy="576851"/>
            </a:xfrm>
            <a:prstGeom prst="borderCallout1">
              <a:avLst>
                <a:gd name="adj1" fmla="val 42359"/>
                <a:gd name="adj2" fmla="val 578"/>
                <a:gd name="adj3" fmla="val 45046"/>
                <a:gd name="adj4" fmla="val -6194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B1C03554-09E0-4DAF-86B3-9CD50B1A680B}"/>
                </a:ext>
              </a:extLst>
            </p:cNvPr>
            <p:cNvSpPr txBox="1"/>
            <p:nvPr/>
          </p:nvSpPr>
          <p:spPr>
            <a:xfrm>
              <a:off x="8895303" y="3847972"/>
              <a:ext cx="19495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</a:t>
              </a:r>
              <a:r>
                <a:rPr lang="en-US" altLang="zh-TW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動態</a:t>
              </a:r>
              <a:r>
                <a:rPr lang="en-US" altLang="zh-TW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PNG</a:t>
              </a:r>
              <a:endPara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2A55E07D-7F1A-45D1-9B17-86CE706E9471}"/>
              </a:ext>
            </a:extLst>
          </p:cNvPr>
          <p:cNvGrpSpPr/>
          <p:nvPr/>
        </p:nvGrpSpPr>
        <p:grpSpPr>
          <a:xfrm>
            <a:off x="2412458" y="3573206"/>
            <a:ext cx="1500409" cy="485228"/>
            <a:chOff x="2412458" y="3573206"/>
            <a:chExt cx="1500409" cy="485228"/>
          </a:xfrm>
        </p:grpSpPr>
        <p:sp>
          <p:nvSpPr>
            <p:cNvPr id="160" name="圖說文字: 直線 159">
              <a:extLst>
                <a:ext uri="{FF2B5EF4-FFF2-40B4-BE49-F238E27FC236}">
                  <a16:creationId xmlns:a16="http://schemas.microsoft.com/office/drawing/2014/main" id="{310974C9-D87E-40DB-BA4C-78FB2E5827A9}"/>
                </a:ext>
              </a:extLst>
            </p:cNvPr>
            <p:cNvSpPr/>
            <p:nvPr/>
          </p:nvSpPr>
          <p:spPr>
            <a:xfrm rot="10800000">
              <a:off x="2412458" y="3573206"/>
              <a:ext cx="1500409" cy="485228"/>
            </a:xfrm>
            <a:prstGeom prst="borderCallout1">
              <a:avLst>
                <a:gd name="adj1" fmla="val 51416"/>
                <a:gd name="adj2" fmla="val 383"/>
                <a:gd name="adj3" fmla="val 49889"/>
                <a:gd name="adj4" fmla="val -3681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39B4BB06-77F6-4592-8B29-C8E1C1720CD7}"/>
                </a:ext>
              </a:extLst>
            </p:cNvPr>
            <p:cNvSpPr txBox="1"/>
            <p:nvPr/>
          </p:nvSpPr>
          <p:spPr>
            <a:xfrm>
              <a:off x="2549350" y="364791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書籤按鈕</a:t>
              </a: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D1458D3F-E6EC-4436-BB3A-37A2B16537C8}"/>
              </a:ext>
            </a:extLst>
          </p:cNvPr>
          <p:cNvGrpSpPr/>
          <p:nvPr/>
        </p:nvGrpSpPr>
        <p:grpSpPr>
          <a:xfrm>
            <a:off x="2124618" y="5920486"/>
            <a:ext cx="1578089" cy="485230"/>
            <a:chOff x="2124618" y="5920486"/>
            <a:chExt cx="1578089" cy="485230"/>
          </a:xfrm>
        </p:grpSpPr>
        <p:sp>
          <p:nvSpPr>
            <p:cNvPr id="165" name="圖說文字: 直線 164">
              <a:extLst>
                <a:ext uri="{FF2B5EF4-FFF2-40B4-BE49-F238E27FC236}">
                  <a16:creationId xmlns:a16="http://schemas.microsoft.com/office/drawing/2014/main" id="{70C35044-B770-4838-9090-2BDBBF8E8B36}"/>
                </a:ext>
              </a:extLst>
            </p:cNvPr>
            <p:cNvSpPr/>
            <p:nvPr/>
          </p:nvSpPr>
          <p:spPr>
            <a:xfrm rot="10800000">
              <a:off x="2124618" y="5920486"/>
              <a:ext cx="1578089" cy="485230"/>
            </a:xfrm>
            <a:prstGeom prst="borderCallout1">
              <a:avLst>
                <a:gd name="adj1" fmla="val 52518"/>
                <a:gd name="adj2" fmla="val -553"/>
                <a:gd name="adj3" fmla="val 54174"/>
                <a:gd name="adj4" fmla="val -6232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5E9B1AEA-FDD5-4B8E-88DD-C0E585698179}"/>
                </a:ext>
              </a:extLst>
            </p:cNvPr>
            <p:cNvSpPr txBox="1"/>
            <p:nvPr/>
          </p:nvSpPr>
          <p:spPr>
            <a:xfrm>
              <a:off x="2564848" y="596304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頁尾</a:t>
              </a:r>
            </a:p>
          </p:txBody>
        </p:sp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DE6350A2-2D3A-4D3C-9C02-DD325A628D40}"/>
              </a:ext>
            </a:extLst>
          </p:cNvPr>
          <p:cNvGrpSpPr/>
          <p:nvPr/>
        </p:nvGrpSpPr>
        <p:grpSpPr>
          <a:xfrm>
            <a:off x="8480852" y="5709818"/>
            <a:ext cx="2183262" cy="506453"/>
            <a:chOff x="8480852" y="5709818"/>
            <a:chExt cx="2183262" cy="506453"/>
          </a:xfrm>
        </p:grpSpPr>
        <p:sp>
          <p:nvSpPr>
            <p:cNvPr id="167" name="圖說文字: 直線 166">
              <a:extLst>
                <a:ext uri="{FF2B5EF4-FFF2-40B4-BE49-F238E27FC236}">
                  <a16:creationId xmlns:a16="http://schemas.microsoft.com/office/drawing/2014/main" id="{22B2650A-890D-4B1B-A58F-B023BAC77F0F}"/>
                </a:ext>
              </a:extLst>
            </p:cNvPr>
            <p:cNvSpPr/>
            <p:nvPr/>
          </p:nvSpPr>
          <p:spPr>
            <a:xfrm>
              <a:off x="8480852" y="5709818"/>
              <a:ext cx="2183262" cy="506453"/>
            </a:xfrm>
            <a:prstGeom prst="borderCallout1">
              <a:avLst>
                <a:gd name="adj1" fmla="val 49482"/>
                <a:gd name="adj2" fmla="val -313"/>
                <a:gd name="adj3" fmla="val 18383"/>
                <a:gd name="adj4" fmla="val -3788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BB9C3F9F-B9FE-4327-BA7D-C748F48D2DDE}"/>
                </a:ext>
              </a:extLst>
            </p:cNvPr>
            <p:cNvSpPr txBox="1"/>
            <p:nvPr/>
          </p:nvSpPr>
          <p:spPr>
            <a:xfrm>
              <a:off x="8967189" y="576299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返回頂部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39787" y="503766"/>
            <a:ext cx="3932237" cy="7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zh-TW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主頁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770FF09-ECA4-4CDA-818A-E6CBC337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39" y="360898"/>
            <a:ext cx="8940460" cy="280074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F632CA6-76B5-429D-BFD3-43F4C1CD2345}"/>
              </a:ext>
            </a:extLst>
          </p:cNvPr>
          <p:cNvGrpSpPr/>
          <p:nvPr/>
        </p:nvGrpSpPr>
        <p:grpSpPr>
          <a:xfrm>
            <a:off x="833302" y="1612306"/>
            <a:ext cx="1115473" cy="583659"/>
            <a:chOff x="839787" y="2569504"/>
            <a:chExt cx="1115473" cy="583659"/>
          </a:xfrm>
        </p:grpSpPr>
        <p:sp>
          <p:nvSpPr>
            <p:cNvPr id="3" name="圖說文字: 直線 2">
              <a:extLst>
                <a:ext uri="{FF2B5EF4-FFF2-40B4-BE49-F238E27FC236}">
                  <a16:creationId xmlns:a16="http://schemas.microsoft.com/office/drawing/2014/main" id="{CA8DBD3F-EDF3-43DD-8CC1-5236C66F5785}"/>
                </a:ext>
              </a:extLst>
            </p:cNvPr>
            <p:cNvSpPr/>
            <p:nvPr/>
          </p:nvSpPr>
          <p:spPr>
            <a:xfrm rot="10800000">
              <a:off x="839787" y="2569504"/>
              <a:ext cx="1115473" cy="583659"/>
            </a:xfrm>
            <a:prstGeom prst="borderCallout1">
              <a:avLst>
                <a:gd name="adj1" fmla="val 18750"/>
                <a:gd name="adj2" fmla="val 78"/>
                <a:gd name="adj3" fmla="val 19167"/>
                <a:gd name="adj4" fmla="val -7395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0B758EF-52A4-4912-A81B-B9578A137B99}"/>
                </a:ext>
              </a:extLst>
            </p:cNvPr>
            <p:cNvSpPr txBox="1"/>
            <p:nvPr/>
          </p:nvSpPr>
          <p:spPr>
            <a:xfrm>
              <a:off x="1048709" y="266127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內容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78D352EB-CF28-4ABD-90F7-F24824970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207" y="3383603"/>
            <a:ext cx="2238688" cy="31008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3F12A56-9855-43B4-B21E-299E18F66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538" y="3396281"/>
            <a:ext cx="1995195" cy="31562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B0D7F9-59C3-4DD3-B91C-A117D6DD5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894" y="3762188"/>
            <a:ext cx="2233925" cy="2424451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0DD50A-A948-4C6D-B367-ABA8BEC23CAF}"/>
              </a:ext>
            </a:extLst>
          </p:cNvPr>
          <p:cNvSpPr/>
          <p:nvPr/>
        </p:nvSpPr>
        <p:spPr>
          <a:xfrm>
            <a:off x="2879387" y="360898"/>
            <a:ext cx="418290" cy="43677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A7600B7-5008-4D02-BD0F-83C95D8E5321}"/>
              </a:ext>
            </a:extLst>
          </p:cNvPr>
          <p:cNvSpPr/>
          <p:nvPr/>
        </p:nvSpPr>
        <p:spPr>
          <a:xfrm>
            <a:off x="5194570" y="3393033"/>
            <a:ext cx="501736" cy="46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AF96D13-C4F0-4EE3-B664-D74F06293C1A}"/>
              </a:ext>
            </a:extLst>
          </p:cNvPr>
          <p:cNvSpPr/>
          <p:nvPr/>
        </p:nvSpPr>
        <p:spPr>
          <a:xfrm>
            <a:off x="9391120" y="4182884"/>
            <a:ext cx="482454" cy="5285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745B455-0197-4610-BB4E-5145BF15B34C}"/>
              </a:ext>
            </a:extLst>
          </p:cNvPr>
          <p:cNvSpPr/>
          <p:nvPr/>
        </p:nvSpPr>
        <p:spPr>
          <a:xfrm>
            <a:off x="7439140" y="3393032"/>
            <a:ext cx="449992" cy="46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0C1C10-38C1-431A-9023-AFEE785E8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074" y="3357937"/>
            <a:ext cx="1896597" cy="3174649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59DCCCC-72C6-47CE-A9E9-5DBB66BB7F88}"/>
              </a:ext>
            </a:extLst>
          </p:cNvPr>
          <p:cNvSpPr/>
          <p:nvPr/>
        </p:nvSpPr>
        <p:spPr>
          <a:xfrm>
            <a:off x="1739851" y="3293338"/>
            <a:ext cx="521466" cy="46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114</Words>
  <Application>Microsoft Office PowerPoint</Application>
  <PresentationFormat>寬螢幕</PresentationFormat>
  <Paragraphs>55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微軟正黑體</vt:lpstr>
      <vt:lpstr>新細明體</vt:lpstr>
      <vt:lpstr>Arial</vt:lpstr>
      <vt:lpstr>Calibri</vt:lpstr>
      <vt:lpstr>Office 佈景主題</vt:lpstr>
      <vt:lpstr>PowerPoint 簡報</vt:lpstr>
      <vt:lpstr>製作動機</vt:lpstr>
      <vt:lpstr>使用語言</vt:lpstr>
      <vt:lpstr>技術支援</vt:lpstr>
      <vt:lpstr>製作時程</vt:lpstr>
      <vt:lpstr>甘特圖</vt:lpstr>
      <vt:lpstr>成品</vt:lpstr>
      <vt:lpstr>主頁</vt:lpstr>
      <vt:lpstr>主頁</vt:lpstr>
      <vt:lpstr>行李清單</vt:lpstr>
      <vt:lpstr>常用會話</vt:lpstr>
      <vt:lpstr>素材</vt:lpstr>
      <vt:lpstr>感謝觀看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家榛 何</dc:creator>
  <cp:lastModifiedBy>User</cp:lastModifiedBy>
  <cp:revision>32</cp:revision>
  <dcterms:created xsi:type="dcterms:W3CDTF">2025-09-07T10:08:48Z</dcterms:created>
  <dcterms:modified xsi:type="dcterms:W3CDTF">2025-09-09T07:21:50Z</dcterms:modified>
</cp:coreProperties>
</file>